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5" r:id="rId18"/>
    <p:sldId id="276" r:id="rId19"/>
    <p:sldId id="274" r:id="rId20"/>
    <p:sldId id="277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57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9489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9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2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42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1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8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6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0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3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3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80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2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5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sst51@yandex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/>
              <a:t>Территория для размещения и хранения</a:t>
            </a:r>
            <a:endParaRPr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9620" y="4762500"/>
            <a:ext cx="6995604" cy="1752600"/>
          </a:xfrm>
        </p:spPr>
        <p:txBody>
          <a:bodyPr>
            <a:normAutofit/>
          </a:bodyPr>
          <a:lstStyle/>
          <a:p>
            <a:r>
              <a:rPr dirty="0">
                <a:solidFill>
                  <a:schemeClr val="tx1"/>
                </a:solidFill>
              </a:rPr>
              <a:t>Контактное лицо: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u="sng" dirty="0">
                <a:solidFill>
                  <a:schemeClr val="tx1"/>
                </a:solidFill>
              </a:rPr>
              <a:t>Иван Владимирович</a:t>
            </a:r>
            <a:endParaRPr u="sng"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Телефон: </a:t>
            </a:r>
            <a:r>
              <a:rPr lang="en-US" u="sng" dirty="0">
                <a:solidFill>
                  <a:schemeClr val="tx1"/>
                </a:solidFill>
              </a:rPr>
              <a:t>8-921-708-02-02</a:t>
            </a:r>
            <a:endParaRPr u="sng"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E-mail: </a:t>
            </a:r>
            <a:r>
              <a:rPr lang="en-US" u="sng" dirty="0">
                <a:solidFill>
                  <a:schemeClr val="tx1"/>
                </a:solidFill>
              </a:rPr>
              <a:t>sst51@yandex.ru</a:t>
            </a:r>
            <a:endParaRPr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Безопасность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219983" cy="359931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Охрана: Территория охраняется 24/7 профессиональными сотрудниками.</a:t>
            </a:r>
          </a:p>
          <a:p>
            <a:r>
              <a:rPr lang="ru-RU" dirty="0"/>
              <a:t>Видеонаблюдение: Камеры по периметру и внутри территории для контроля всех зон.</a:t>
            </a:r>
          </a:p>
          <a:p>
            <a:r>
              <a:rPr lang="ru-RU" dirty="0"/>
              <a:t>Контрольно-пропускной режим: Организован для всех въезжающих и покидающих территорию.</a:t>
            </a:r>
          </a:p>
          <a:p>
            <a:r>
              <a:rPr lang="ru-RU" dirty="0"/>
              <a:t>Преимущество: Максимальная защита имущества арендаторов и безопасности сотрудников.</a:t>
            </a:r>
          </a:p>
          <a:p>
            <a:r>
              <a:rPr lang="ru-RU" dirty="0"/>
              <a:t>Особенности: Возможность индивидуального доступа для разных арендаторов.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Дополнительные услуги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131206" cy="359931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Уборка территории: Регулярное поддержание чистоты на всей территории.</a:t>
            </a:r>
          </a:p>
          <a:p>
            <a:r>
              <a:rPr lang="ru-RU" dirty="0"/>
              <a:t>Вывоз мусора: Ежедневный или по согласованному графику вывоз отходов.</a:t>
            </a:r>
          </a:p>
          <a:p>
            <a:r>
              <a:rPr lang="ru-RU" dirty="0"/>
              <a:t>Вывоз снега: В зимний период осуществляется уборка снега и чистка проездов.</a:t>
            </a:r>
          </a:p>
          <a:p>
            <a:r>
              <a:rPr lang="ru-RU" dirty="0"/>
              <a:t>Преимущество: Полный комплекс обслуживания территории для удобства арендаторов.</a:t>
            </a:r>
          </a:p>
          <a:p>
            <a:r>
              <a:rPr lang="ru-RU" dirty="0"/>
              <a:t>Особенности: Возможность индивидуального графика обслуживания под нужды арендатора.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Доступность и логистика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086817" cy="3599316"/>
          </a:xfrm>
        </p:spPr>
        <p:txBody>
          <a:bodyPr>
            <a:normAutofit/>
          </a:bodyPr>
          <a:lstStyle/>
          <a:p>
            <a:r>
              <a:rPr lang="ru-RU" dirty="0"/>
              <a:t>Транспортная доступность: Удобный подъезд для грузового и легкового транспорта.</a:t>
            </a:r>
          </a:p>
          <a:p>
            <a:r>
              <a:rPr lang="ru-RU" dirty="0"/>
              <a:t>Близость к ключевым объектам:</a:t>
            </a:r>
          </a:p>
          <a:p>
            <a:r>
              <a:rPr lang="ru-RU" dirty="0"/>
              <a:t>- Основные трассы и дороги.</a:t>
            </a:r>
          </a:p>
          <a:p>
            <a:r>
              <a:rPr lang="ru-RU" dirty="0"/>
              <a:t>- Логистические узлы и склады.</a:t>
            </a:r>
          </a:p>
          <a:p>
            <a:r>
              <a:rPr lang="ru-RU" dirty="0"/>
              <a:t>- Порты и транспортные развязки.</a:t>
            </a:r>
          </a:p>
          <a:p>
            <a:r>
              <a:rPr lang="ru-RU" dirty="0"/>
              <a:t>Преимущество: Быстрая доставка и удобное перемещение товаров и техники по территории.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Примеры использования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131206" cy="359931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Хранение крупногабаритных грузов как в помещениях, так и на открытом пространстве (асфальт, грунт): </a:t>
            </a:r>
          </a:p>
          <a:p>
            <a:r>
              <a:rPr lang="ru-RU" dirty="0"/>
              <a:t>Подходит для техники, оборудования и материалов.</a:t>
            </a:r>
          </a:p>
          <a:p>
            <a:r>
              <a:rPr lang="ru-RU" dirty="0"/>
              <a:t>Размещение техники: Грузовые автомобили, строительная и спецтехника.</a:t>
            </a:r>
          </a:p>
          <a:p>
            <a:r>
              <a:rPr lang="ru-RU" dirty="0"/>
              <a:t>Логистические проекты: Организация складских и распределительных операций.</a:t>
            </a:r>
          </a:p>
          <a:p>
            <a:r>
              <a:rPr lang="ru-RU" dirty="0"/>
              <a:t>Боксы для аренды: Мелкое производство, индивидуальные склады или мастерские.</a:t>
            </a:r>
          </a:p>
          <a:p>
            <a:r>
              <a:rPr lang="ru-RU" dirty="0"/>
              <a:t>Преимущество: Гибкость использования территории под различные задачи арендаторов.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Фотоматериалы 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9119E4-06AB-7934-7D56-76364E50A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007" y="2081077"/>
            <a:ext cx="3836876" cy="21582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D5F61D-94CB-AB90-FD08-2A56E5F25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915" y="2081077"/>
            <a:ext cx="3836875" cy="2158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725E46-064D-E26E-9DE8-6EEDA0AE1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914" y="4496548"/>
            <a:ext cx="3836875" cy="2158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2F8A24-98EC-82AA-59A4-139F6AE51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08" y="4496548"/>
            <a:ext cx="3836875" cy="21582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Фотоматериалы 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899170-E109-3174-6542-6BC74213C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834" y="2101667"/>
            <a:ext cx="3511187" cy="46815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1A5BEE-15E2-FCB1-5873-AFB2B1810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78" y="2101667"/>
            <a:ext cx="3511185" cy="46815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Фотоматериалы 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236BCC-EB4A-C20A-895F-170FE5DA1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13" y="2336800"/>
            <a:ext cx="2859181" cy="38122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177D80-FE14-6CD0-1D4D-C6C530D1C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108" y="2336801"/>
            <a:ext cx="2859181" cy="3812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E1A571-E5D6-DB69-5053-2AF121CA8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409" y="2336801"/>
            <a:ext cx="2859181" cy="38122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8A7DE-0199-23B3-01E1-8497AFBC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Фотоматериалы 4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1CB3C7-8CD6-351D-281B-EF7511843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75" y="2614001"/>
            <a:ext cx="2780946" cy="37079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66C598-4FEB-D9DA-BC63-394DFD3CA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478" y="2614001"/>
            <a:ext cx="2780947" cy="37079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66AA26-A3AB-54E9-87F8-6B6409C85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526" y="2614002"/>
            <a:ext cx="2780946" cy="370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B094F-D1A0-FFE2-B77C-7567363F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Фотоматериалы 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9D8BF2-BB97-6519-7024-88D2EC815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77" y="2436984"/>
            <a:ext cx="2930966" cy="390795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B98CAF-C99E-5FA6-0B6A-B4C04EC8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57" y="2446735"/>
            <a:ext cx="2930966" cy="3907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0878E7-E6D1-6CCF-B3B5-946273DA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369" y="2446735"/>
            <a:ext cx="2930966" cy="39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F9A0A-3355-15D8-9E2E-ABEABB120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Фотоматериалы 6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C1D394-D6D5-E18E-8598-FDBE93A44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1052" y="2505909"/>
            <a:ext cx="2803603" cy="37381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840D5C-2137-E7B7-6AC1-FE4632D46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5" y="2505908"/>
            <a:ext cx="2803603" cy="37381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682218-1B24-4704-AC3C-45F48080B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972" y="2524374"/>
            <a:ext cx="2803602" cy="37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4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О нас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6" y="2336873"/>
            <a:ext cx="8815526" cy="359931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Индивидуальный предприниматель Аслямов Радик Карамович</a:t>
            </a:r>
          </a:p>
          <a:p>
            <a:r>
              <a:rPr lang="ru-RU" dirty="0"/>
              <a:t>Опыт работы: 10 лет на рынке аренды земельных участков и помещений.</a:t>
            </a:r>
          </a:p>
          <a:p>
            <a:r>
              <a:rPr lang="ru-RU" dirty="0"/>
              <a:t>Направление деятельности: Предоставление в аренду территорий, складских и офисных помещений.</a:t>
            </a:r>
          </a:p>
          <a:p>
            <a:r>
              <a:rPr lang="ru-RU" dirty="0"/>
              <a:t>Наш фокус: Ориентация на долгосрочные сотрудничества с крупными и надежными партнерами.</a:t>
            </a:r>
          </a:p>
          <a:p>
            <a:r>
              <a:rPr lang="ru-RU" dirty="0"/>
              <a:t>Наше преимущество: Индивидуальный подход к каждому клиенту, готовность адаптировать условия аренды под конкретные потребности.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A3FA6-645B-49B2-B9D2-A139B332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Фотоматериалы 7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B50403-E6CA-F251-E79D-D13C5BC27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77" y="2594768"/>
            <a:ext cx="2699147" cy="35988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46463D-78C8-E6DC-E3BA-2A2C29F6B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076" y="2594768"/>
            <a:ext cx="2699147" cy="35988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56F80F-419E-5BD1-EFA6-D7EED677D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426" y="2594768"/>
            <a:ext cx="2699147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6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Заключение</a:t>
            </a:r>
            <a:r>
              <a:rPr dirty="0"/>
              <a:t> и </a:t>
            </a:r>
            <a:r>
              <a:rPr dirty="0" err="1"/>
              <a:t>предложение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175594" cy="359931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Готовность к сотрудничеству.</a:t>
            </a:r>
          </a:p>
          <a:p>
            <a:r>
              <a:rPr lang="ru-RU" dirty="0"/>
              <a:t>Территория полностью готова для размещения арендаторов любого масштаба.</a:t>
            </a:r>
          </a:p>
          <a:p>
            <a:r>
              <a:rPr lang="ru-RU" dirty="0"/>
              <a:t>Возможность адаптировать аренду под конкретные потребности компании.</a:t>
            </a:r>
          </a:p>
          <a:p>
            <a:r>
              <a:rPr lang="ru-RU" dirty="0"/>
              <a:t>Надёжная инфраструктура, охрана 24/7, удобная логистика, комплекс услуг по уборке и обслуживанию.</a:t>
            </a:r>
          </a:p>
          <a:p>
            <a:r>
              <a:rPr lang="ru-RU" dirty="0"/>
              <a:t>Контактное лицо: Иван Владимирович</a:t>
            </a:r>
          </a:p>
          <a:p>
            <a:r>
              <a:rPr lang="ru-RU" dirty="0"/>
              <a:t>Телефон: 8-921-708-02-02, E-mail: </a:t>
            </a:r>
            <a:r>
              <a:rPr lang="en-US" dirty="0">
                <a:hlinkClick r:id="rId2"/>
              </a:rPr>
              <a:t>sst51@yandex.ru</a:t>
            </a:r>
            <a:endParaRPr lang="ru-RU" dirty="0"/>
          </a:p>
          <a:p>
            <a:r>
              <a:rPr lang="ru-RU" dirty="0"/>
              <a:t> Долгосрочное сотрудничество с крупными и надежными партнерами – ключевой принцип работы.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Общая информация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228860" cy="3599316"/>
          </a:xfrm>
        </p:spPr>
        <p:txBody>
          <a:bodyPr>
            <a:normAutofit/>
          </a:bodyPr>
          <a:lstStyle/>
          <a:p>
            <a:r>
              <a:rPr lang="ru-RU" dirty="0"/>
              <a:t>Площадь территории: 119 135 м²</a:t>
            </a:r>
          </a:p>
          <a:p>
            <a:r>
              <a:rPr lang="ru-RU" dirty="0"/>
              <a:t>Расположение: г. Мурманск, Кольский район, Кильдинское шоссе, д.2 (территория «Жёлтая гора»)</a:t>
            </a:r>
          </a:p>
          <a:p>
            <a:r>
              <a:rPr lang="ru-RU" dirty="0"/>
              <a:t>Удобный подъезд для любого вида транспорта.</a:t>
            </a:r>
          </a:p>
          <a:p>
            <a:r>
              <a:rPr lang="ru-RU" dirty="0"/>
              <a:t>Логистика: Максимальная близость к ключевым логистическим узлам и дорожным развязкам.</a:t>
            </a:r>
          </a:p>
          <a:p>
            <a:r>
              <a:rPr lang="ru-RU" dirty="0"/>
              <a:t>Преимущество: Территория готова для размещения техники, материалов и сотрудников, оптимальна для долгосрочного использования от 1 м2 до 3-5 Га.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Генеральный план территории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09412ED1-CE96-FD57-3584-14755301B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706" y="2087314"/>
            <a:ext cx="8214588" cy="462070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Склады</a:t>
            </a:r>
            <a:r>
              <a:rPr lang="ru-RU" dirty="0"/>
              <a:t> и Боксы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246616" cy="3599316"/>
          </a:xfrm>
        </p:spPr>
        <p:txBody>
          <a:bodyPr>
            <a:normAutofit fontScale="92500"/>
          </a:bodyPr>
          <a:lstStyle/>
          <a:p>
            <a:r>
              <a:rPr lang="ru-RU" dirty="0"/>
              <a:t>Назначение: Хранение грузов, материалов и техники.</a:t>
            </a:r>
          </a:p>
          <a:p>
            <a:r>
              <a:rPr lang="ru-RU" dirty="0"/>
              <a:t>Количество складов и площадь: 8 зданий от 30 до 2000м2</a:t>
            </a:r>
          </a:p>
          <a:p>
            <a:r>
              <a:rPr lang="ru-RU" dirty="0"/>
              <a:t>Высота зданий и потолков оптимальная для размещения спец техники и стеллажей от 6 до 8 метров.</a:t>
            </a:r>
          </a:p>
          <a:p>
            <a:r>
              <a:rPr lang="ru-RU" dirty="0"/>
              <a:t>Удобные подъездные ворота 4х4 для грузового транспорта.</a:t>
            </a:r>
          </a:p>
          <a:p>
            <a:r>
              <a:rPr lang="ru-RU" dirty="0"/>
              <a:t>Температурный режим: отопление от котельной на 2 здания по 300 м2.</a:t>
            </a:r>
          </a:p>
          <a:p>
            <a:r>
              <a:rPr lang="ru-RU" dirty="0"/>
              <a:t>Преимущество: Простая логистика внутри склада, удобный подъезд и разгрузка.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Склады и </a:t>
            </a:r>
            <a:r>
              <a:rPr dirty="0" err="1"/>
              <a:t>Боксы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042429" cy="3599316"/>
          </a:xfrm>
        </p:spPr>
        <p:txBody>
          <a:bodyPr>
            <a:normAutofit/>
          </a:bodyPr>
          <a:lstStyle/>
          <a:p>
            <a:r>
              <a:rPr lang="ru-RU" dirty="0"/>
              <a:t>Назначение: Размещение техники, мелких производственных операций, хранения оборудования.</a:t>
            </a:r>
          </a:p>
          <a:p>
            <a:r>
              <a:rPr lang="ru-RU" dirty="0"/>
              <a:t>Преимущество: Возможность индивидуальной аренды под конкретные задачи.</a:t>
            </a:r>
          </a:p>
          <a:p>
            <a:r>
              <a:rPr lang="ru-RU" dirty="0"/>
              <a:t>Удобный подъезд для грузового и легкового транспорта.</a:t>
            </a:r>
          </a:p>
          <a:p>
            <a:r>
              <a:rPr lang="ru-RU" dirty="0"/>
              <a:t>Гибкость в использовании пространства.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Офисы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122328" cy="359931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Назначение: Размещение персонала арендаторов и управляющей компании.</a:t>
            </a:r>
          </a:p>
          <a:p>
            <a:r>
              <a:rPr lang="ru-RU" dirty="0"/>
              <a:t>Количество офисных помещений: свыше 10</a:t>
            </a:r>
          </a:p>
          <a:p>
            <a:r>
              <a:rPr lang="ru-RU" dirty="0"/>
              <a:t>Площадь офисных помещений: от 12 до 17 м2</a:t>
            </a:r>
          </a:p>
          <a:p>
            <a:r>
              <a:rPr lang="ru-RU" dirty="0"/>
              <a:t>Преимущество: Возможность организации рабочих мест для сотрудников арендатора.</a:t>
            </a:r>
          </a:p>
          <a:p>
            <a:r>
              <a:rPr lang="ru-RU" dirty="0"/>
              <a:t>Комфортные условия для работы и встреч с клиентами.</a:t>
            </a:r>
          </a:p>
          <a:p>
            <a:r>
              <a:rPr lang="ru-RU" dirty="0"/>
              <a:t>Гибкая и свободная планировка под: кабинеты, переговорные комнаты, зоны отдыха.</a:t>
            </a:r>
          </a:p>
          <a:p>
            <a:r>
              <a:rPr lang="ru-RU" dirty="0"/>
              <a:t>Дополнительно: Возможность установки оборудования, подключения интернета.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Инфраструктура: Электроснабжение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042429" cy="359931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Подключение к электросетям: Полностью готово к эксплуатации для складов, боксов и офисов.</a:t>
            </a:r>
          </a:p>
          <a:p>
            <a:r>
              <a:rPr lang="ru-RU" dirty="0"/>
              <a:t>Мощность: Достаточная для работы крупной техники, освещения и офисного оборудования.</a:t>
            </a:r>
          </a:p>
          <a:p>
            <a:r>
              <a:rPr lang="ru-RU" dirty="0"/>
              <a:t>Возможность увеличения: Есть возможность расширения мощности при необходимости арендатора.</a:t>
            </a:r>
          </a:p>
          <a:p>
            <a:r>
              <a:rPr lang="ru-RU" dirty="0"/>
              <a:t>Преимущество: Надежное электроснабжение без простоев, обеспечивает бесперебойную работу объектов.</a:t>
            </a:r>
          </a:p>
          <a:p>
            <a:r>
              <a:rPr lang="ru-RU" dirty="0"/>
              <a:t>Особенности: Возможность отдельного учета для арендаторов.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Инфраструктура: Водоснабжение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086817" cy="3599316"/>
          </a:xfrm>
        </p:spPr>
        <p:txBody>
          <a:bodyPr>
            <a:normAutofit/>
          </a:bodyPr>
          <a:lstStyle/>
          <a:p>
            <a:r>
              <a:rPr lang="ru-RU" dirty="0"/>
              <a:t>Подключение к водопроводу: Полностью обеспечено  для всех объектов территории.</a:t>
            </a:r>
          </a:p>
          <a:p>
            <a:r>
              <a:rPr lang="ru-RU" dirty="0"/>
              <a:t>Виды воды: Техническая и, при необходимости, питьевая.</a:t>
            </a:r>
          </a:p>
          <a:p>
            <a:r>
              <a:rPr lang="ru-RU" dirty="0"/>
              <a:t>Преимущество: Возможность использования для складов, офисов, бытовых нужд и уборки.</a:t>
            </a:r>
          </a:p>
          <a:p>
            <a:r>
              <a:rPr lang="ru-RU" dirty="0"/>
              <a:t>Особенности: Система водоснабжения готова к подключению дополнительного оборудования арендаторов.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241</TotalTime>
  <Words>754</Words>
  <Application>Microsoft Office PowerPoint</Application>
  <PresentationFormat>Экран (4:3)</PresentationFormat>
  <Paragraphs>89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Trebuchet MS</vt:lpstr>
      <vt:lpstr>Берлин</vt:lpstr>
      <vt:lpstr>Территория для размещения и хранения</vt:lpstr>
      <vt:lpstr>О нас</vt:lpstr>
      <vt:lpstr>Общая информация</vt:lpstr>
      <vt:lpstr>Генеральный план территории</vt:lpstr>
      <vt:lpstr>Склады и Боксы</vt:lpstr>
      <vt:lpstr>Склады и Боксы</vt:lpstr>
      <vt:lpstr>Офисы</vt:lpstr>
      <vt:lpstr>Инфраструктура: Электроснабжение</vt:lpstr>
      <vt:lpstr>Инфраструктура: Водоснабжение</vt:lpstr>
      <vt:lpstr>Безопасность</vt:lpstr>
      <vt:lpstr>Дополнительные услуги</vt:lpstr>
      <vt:lpstr>Доступность и логистика</vt:lpstr>
      <vt:lpstr>Примеры использования</vt:lpstr>
      <vt:lpstr>Фотоматериалы 1</vt:lpstr>
      <vt:lpstr>Фотоматериалы 2</vt:lpstr>
      <vt:lpstr>Фотоматериалы 3</vt:lpstr>
      <vt:lpstr>Фотоматериалы 4</vt:lpstr>
      <vt:lpstr>Фотоматериалы 5</vt:lpstr>
      <vt:lpstr>Фотоматериалы 6</vt:lpstr>
      <vt:lpstr>Фотоматериалы 7</vt:lpstr>
      <vt:lpstr>Заключение и предложение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keywords/>
  <dc:description>generated using python-pptx</dc:description>
  <cp:lastModifiedBy>User</cp:lastModifiedBy>
  <cp:revision>9</cp:revision>
  <dcterms:created xsi:type="dcterms:W3CDTF">2013-01-27T09:14:16Z</dcterms:created>
  <dcterms:modified xsi:type="dcterms:W3CDTF">2025-08-28T13:16:40Z</dcterms:modified>
  <cp:category/>
</cp:coreProperties>
</file>